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68" r:id="rId5"/>
    <p:sldId id="286" r:id="rId6"/>
    <p:sldId id="287" r:id="rId7"/>
    <p:sldId id="288" r:id="rId8"/>
    <p:sldId id="290" r:id="rId9"/>
    <p:sldId id="294" r:id="rId10"/>
    <p:sldId id="289" r:id="rId11"/>
    <p:sldId id="291" r:id="rId12"/>
    <p:sldId id="292" r:id="rId13"/>
    <p:sldId id="293"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67" dt="2023-08-10T03:50:23.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2"/>
    <p:restoredTop sz="95230"/>
  </p:normalViewPr>
  <p:slideViewPr>
    <p:cSldViewPr snapToGrid="0" snapToObjects="1" showGuides="1">
      <p:cViewPr varScale="1">
        <p:scale>
          <a:sx n="125" d="100"/>
          <a:sy n="125" d="100"/>
        </p:scale>
        <p:origin x="168" y="85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ellowes" userId="d2c4a907-b18d-4f53-b323-2544234c2643" providerId="ADAL" clId="{A2C702F9-873B-6141-BD28-0441E6E539A1}"/>
    <pc:docChg chg="custSel modSld">
      <pc:chgData name="Andrew Fellowes" userId="d2c4a907-b18d-4f53-b323-2544234c2643" providerId="ADAL" clId="{A2C702F9-873B-6141-BD28-0441E6E539A1}" dt="2023-08-10T03:51:00.243" v="1041" actId="20577"/>
      <pc:docMkLst>
        <pc:docMk/>
      </pc:docMkLst>
      <pc:sldChg chg="modSp mod">
        <pc:chgData name="Andrew Fellowes" userId="d2c4a907-b18d-4f53-b323-2544234c2643" providerId="ADAL" clId="{A2C702F9-873B-6141-BD28-0441E6E539A1}" dt="2023-08-10T03:43:45.806" v="854" actId="20577"/>
        <pc:sldMkLst>
          <pc:docMk/>
          <pc:sldMk cId="130748126" sldId="290"/>
        </pc:sldMkLst>
        <pc:spChg chg="mod">
          <ac:chgData name="Andrew Fellowes" userId="d2c4a907-b18d-4f53-b323-2544234c2643" providerId="ADAL" clId="{A2C702F9-873B-6141-BD28-0441E6E539A1}" dt="2023-08-10T03:43:45.806" v="854" actId="20577"/>
          <ac:spMkLst>
            <pc:docMk/>
            <pc:sldMk cId="130748126" sldId="290"/>
            <ac:spMk id="6" creationId="{91809A56-8705-A347-079F-B7A37E066ABB}"/>
          </ac:spMkLst>
        </pc:spChg>
        <pc:spChg chg="mod">
          <ac:chgData name="Andrew Fellowes" userId="d2c4a907-b18d-4f53-b323-2544234c2643" providerId="ADAL" clId="{A2C702F9-873B-6141-BD28-0441E6E539A1}" dt="2023-08-10T03:32:36.165" v="311" actId="20577"/>
          <ac:spMkLst>
            <pc:docMk/>
            <pc:sldMk cId="130748126" sldId="290"/>
            <ac:spMk id="27" creationId="{43F435C9-CCAE-9828-0008-8338C4AC0DE4}"/>
          </ac:spMkLst>
        </pc:spChg>
        <pc:spChg chg="mod">
          <ac:chgData name="Andrew Fellowes" userId="d2c4a907-b18d-4f53-b323-2544234c2643" providerId="ADAL" clId="{A2C702F9-873B-6141-BD28-0441E6E539A1}" dt="2023-08-10T03:30:26.731" v="159" actId="20577"/>
          <ac:spMkLst>
            <pc:docMk/>
            <pc:sldMk cId="130748126" sldId="290"/>
            <ac:spMk id="29" creationId="{39BC531E-D843-2A00-6F3B-A5C1D3A7FCFA}"/>
          </ac:spMkLst>
        </pc:spChg>
        <pc:spChg chg="mod">
          <ac:chgData name="Andrew Fellowes" userId="d2c4a907-b18d-4f53-b323-2544234c2643" providerId="ADAL" clId="{A2C702F9-873B-6141-BD28-0441E6E539A1}" dt="2023-08-10T03:31:29.884" v="281" actId="20577"/>
          <ac:spMkLst>
            <pc:docMk/>
            <pc:sldMk cId="130748126" sldId="290"/>
            <ac:spMk id="31" creationId="{D2A85860-3474-AE03-BE81-7F969D00FDD1}"/>
          </ac:spMkLst>
        </pc:spChg>
        <pc:spChg chg="mod">
          <ac:chgData name="Andrew Fellowes" userId="d2c4a907-b18d-4f53-b323-2544234c2643" providerId="ADAL" clId="{A2C702F9-873B-6141-BD28-0441E6E539A1}" dt="2023-08-10T03:42:41.755" v="754" actId="20577"/>
          <ac:spMkLst>
            <pc:docMk/>
            <pc:sldMk cId="130748126" sldId="290"/>
            <ac:spMk id="41" creationId="{C57A8EEB-DFEA-3484-7C16-42B1050E261C}"/>
          </ac:spMkLst>
        </pc:spChg>
        <pc:spChg chg="mod">
          <ac:chgData name="Andrew Fellowes" userId="d2c4a907-b18d-4f53-b323-2544234c2643" providerId="ADAL" clId="{A2C702F9-873B-6141-BD28-0441E6E539A1}" dt="2023-08-10T03:38:28.704" v="594" actId="20577"/>
          <ac:spMkLst>
            <pc:docMk/>
            <pc:sldMk cId="130748126" sldId="290"/>
            <ac:spMk id="42" creationId="{C1FBF177-8320-5B59-0324-39105A37BD99}"/>
          </ac:spMkLst>
        </pc:spChg>
      </pc:sldChg>
      <pc:sldChg chg="modSp mod">
        <pc:chgData name="Andrew Fellowes" userId="d2c4a907-b18d-4f53-b323-2544234c2643" providerId="ADAL" clId="{A2C702F9-873B-6141-BD28-0441E6E539A1}" dt="2023-08-10T03:51:00.243" v="1041" actId="20577"/>
        <pc:sldMkLst>
          <pc:docMk/>
          <pc:sldMk cId="1863833819" sldId="291"/>
        </pc:sldMkLst>
        <pc:spChg chg="mod">
          <ac:chgData name="Andrew Fellowes" userId="d2c4a907-b18d-4f53-b323-2544234c2643" providerId="ADAL" clId="{A2C702F9-873B-6141-BD28-0441E6E539A1}" dt="2023-08-10T03:51:00.243" v="1041" actId="20577"/>
          <ac:spMkLst>
            <pc:docMk/>
            <pc:sldMk cId="1863833819" sldId="291"/>
            <ac:spMk id="6" creationId="{69517133-5A2F-780C-C356-8BE377567B65}"/>
          </ac:spMkLst>
        </pc:spChg>
        <pc:spChg chg="mod">
          <ac:chgData name="Andrew Fellowes" userId="d2c4a907-b18d-4f53-b323-2544234c2643" providerId="ADAL" clId="{A2C702F9-873B-6141-BD28-0441E6E539A1}" dt="2023-08-10T03:50:23.126" v="1009" actId="408"/>
          <ac:spMkLst>
            <pc:docMk/>
            <pc:sldMk cId="1863833819" sldId="291"/>
            <ac:spMk id="9" creationId="{C4F69347-E65A-D595-1B21-220959595AD2}"/>
          </ac:spMkLst>
        </pc:spChg>
        <pc:spChg chg="mod">
          <ac:chgData name="Andrew Fellowes" userId="d2c4a907-b18d-4f53-b323-2544234c2643" providerId="ADAL" clId="{A2C702F9-873B-6141-BD28-0441E6E539A1}" dt="2023-08-10T03:50:23.126" v="1009" actId="408"/>
          <ac:spMkLst>
            <pc:docMk/>
            <pc:sldMk cId="1863833819" sldId="291"/>
            <ac:spMk id="11" creationId="{E5651F29-68CA-1BC1-F8F7-E8D3C825D2FC}"/>
          </ac:spMkLst>
        </pc:spChg>
        <pc:spChg chg="mod">
          <ac:chgData name="Andrew Fellowes" userId="d2c4a907-b18d-4f53-b323-2544234c2643" providerId="ADAL" clId="{A2C702F9-873B-6141-BD28-0441E6E539A1}" dt="2023-08-10T03:50:23.126" v="1009" actId="408"/>
          <ac:spMkLst>
            <pc:docMk/>
            <pc:sldMk cId="1863833819" sldId="291"/>
            <ac:spMk id="14" creationId="{1DB1F612-2392-C2B9-E55C-895BBFB02D72}"/>
          </ac:spMkLst>
        </pc:spChg>
        <pc:picChg chg="mod">
          <ac:chgData name="Andrew Fellowes" userId="d2c4a907-b18d-4f53-b323-2544234c2643" providerId="ADAL" clId="{A2C702F9-873B-6141-BD28-0441E6E539A1}" dt="2023-08-10T03:49:56.867" v="996" actId="1037"/>
          <ac:picMkLst>
            <pc:docMk/>
            <pc:sldMk cId="1863833819" sldId="291"/>
            <ac:picMk id="7" creationId="{513C0C63-7D14-B626-730D-643417377EE2}"/>
          </ac:picMkLst>
        </pc:picChg>
        <pc:picChg chg="mod">
          <ac:chgData name="Andrew Fellowes" userId="d2c4a907-b18d-4f53-b323-2544234c2643" providerId="ADAL" clId="{A2C702F9-873B-6141-BD28-0441E6E539A1}" dt="2023-08-10T03:50:13.114" v="1008" actId="1037"/>
          <ac:picMkLst>
            <pc:docMk/>
            <pc:sldMk cId="1863833819" sldId="291"/>
            <ac:picMk id="8" creationId="{75830E21-3BB3-13A6-054D-4A8595D23029}"/>
          </ac:picMkLst>
        </pc:picChg>
        <pc:picChg chg="mod">
          <ac:chgData name="Andrew Fellowes" userId="d2c4a907-b18d-4f53-b323-2544234c2643" providerId="ADAL" clId="{A2C702F9-873B-6141-BD28-0441E6E539A1}" dt="2023-08-10T03:50:37.273" v="1019" actId="1037"/>
          <ac:picMkLst>
            <pc:docMk/>
            <pc:sldMk cId="1863833819" sldId="291"/>
            <ac:picMk id="13" creationId="{A1CAFA6B-FFB5-7ED3-9D24-88CF1A5FCE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a:xfrm>
            <a:off x="5609967" y="2289680"/>
            <a:ext cx="5106987" cy="920765"/>
          </a:xfrm>
          <a:solidFill>
            <a:schemeClr val="bg1"/>
          </a:solidFill>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5" y="2289680"/>
            <a:ext cx="4044864" cy="1185570"/>
          </a:xfrm>
        </p:spPr>
        <p:txBody>
          <a:bodyPr/>
          <a:lstStyle/>
          <a:p>
            <a:r>
              <a:rPr lang="en-AU" dirty="0"/>
              <a:t>Our neural network approach …</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5" y="342900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did not have high accuracy but revealed importance information about our training features. </a:t>
            </a:r>
          </a:p>
        </p:txBody>
      </p:sp>
      <p:sp>
        <p:nvSpPr>
          <p:cNvPr id="8" name="Text Placeholder 4">
            <a:extLst>
              <a:ext uri="{FF2B5EF4-FFF2-40B4-BE49-F238E27FC236}">
                <a16:creationId xmlns:a16="http://schemas.microsoft.com/office/drawing/2014/main" id="{C3F0B1AF-A5CB-F355-3A0D-279E714C0776}"/>
              </a:ext>
            </a:extLst>
          </p:cNvPr>
          <p:cNvSpPr txBox="1">
            <a:spLocks/>
          </p:cNvSpPr>
          <p:nvPr/>
        </p:nvSpPr>
        <p:spPr>
          <a:xfrm>
            <a:off x="5609967" y="3429000"/>
            <a:ext cx="5106987" cy="920765"/>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Review training data, excluding features lacking logical explanation for high importance</a:t>
            </a:r>
          </a:p>
          <a:p>
            <a:pPr marL="285750" indent="-285750">
              <a:buFont typeface="Arial" panose="020B0604020202020204" pitchFamily="34" charset="0"/>
              <a:buChar char="•"/>
            </a:pPr>
            <a:r>
              <a:rPr lang="en-AU" dirty="0"/>
              <a:t>Try using a logistic regression or support vector model. These models may be even better suited to our small dataset. </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a:ln>
            <a:prstDash val="solid"/>
          </a:ln>
        </p:spPr>
        <p:txBody>
          <a:bodyPr/>
          <a:lstStyle/>
          <a:p>
            <a:r>
              <a:rPr lang="en-AU" dirty="0"/>
              <a:t>We think neither model was a good fit for the size of our dataset. </a:t>
            </a:r>
          </a:p>
          <a:p>
            <a:r>
              <a:rPr lang="en-AU" dirty="0"/>
              <a:t>Both types of machine learning are better suited to larger datasets.</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851274"/>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851274"/>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851274"/>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851274"/>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851274"/>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491080"/>
            <a:ext cx="2032512" cy="1119525"/>
          </a:xfrm>
        </p:spPr>
        <p:txBody>
          <a:bodyPr/>
          <a:lstStyle/>
          <a:p>
            <a:r>
              <a:rPr lang="en-AU" dirty="0"/>
              <a:t>Data stored in .csv, .xlsx and .pdf file formats merged into a single .csv file using python scripts and loading into </a:t>
            </a:r>
            <a:r>
              <a:rPr lang="en-AU" dirty="0" err="1"/>
              <a:t>MongoDb</a:t>
            </a:r>
            <a:r>
              <a:rPr lang="en-AU" dirty="0"/>
              <a:t>.</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489059"/>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491080"/>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251899" y="4220635"/>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2606682" y="4220635"/>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4956310" y="4220635"/>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314319" y="4220635"/>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9668461" y="4220635"/>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p:txBody>
          <a:bodyPr/>
          <a:lstStyle/>
          <a:p>
            <a:r>
              <a:rPr lang="en-AU" dirty="0" err="1"/>
              <a:t>Preprocessing</a:t>
            </a:r>
            <a:r>
              <a:rPr lang="en-AU" dirty="0"/>
              <a:t> and database</a:t>
            </a:r>
          </a:p>
        </p:txBody>
      </p:sp>
      <p:sp>
        <p:nvSpPr>
          <p:cNvPr id="5" name="Text Placeholder 4">
            <a:extLst>
              <a:ext uri="{FF2B5EF4-FFF2-40B4-BE49-F238E27FC236}">
                <a16:creationId xmlns:a16="http://schemas.microsoft.com/office/drawing/2014/main" id="{0EFB3248-1929-8DCF-2C26-FD9CA865F66E}"/>
              </a:ext>
            </a:extLst>
          </p:cNvPr>
          <p:cNvSpPr>
            <a:spLocks noGrp="1"/>
          </p:cNvSpPr>
          <p:nvPr>
            <p:ph type="body" sz="quarter" idx="15"/>
          </p:nvPr>
        </p:nvSpPr>
        <p:spPr>
          <a:xfrm>
            <a:off x="873124" y="1966303"/>
            <a:ext cx="9984062" cy="481918"/>
          </a:xfrm>
        </p:spPr>
        <p:txBody>
          <a:bodyPr/>
          <a:lstStyle/>
          <a:p>
            <a:r>
              <a:rPr lang="en-AU" dirty="0"/>
              <a:t>Peter MacCallum data was extracted from data files including .csv, .xlsx and .pdf . We used tabula-</a:t>
            </a:r>
            <a:r>
              <a:rPr lang="en-AU" dirty="0" err="1"/>
              <a:t>py</a:t>
            </a:r>
            <a:r>
              <a:rPr lang="en-AU" dirty="0"/>
              <a:t> and </a:t>
            </a:r>
            <a:r>
              <a:rPr lang="en-AU" dirty="0" err="1"/>
              <a:t>pdfplumber</a:t>
            </a:r>
            <a:r>
              <a:rPr lang="en-AU" dirty="0"/>
              <a:t> to automate reading of pdf files. Thirty-three columns of raw data were reduced to 24 columns of cleaned data by dropping redundant columns, one-hot encoding, imputation and </a:t>
            </a:r>
            <a:r>
              <a:rPr lang="en-AU" dirty="0" err="1"/>
              <a:t>StandardScalar</a:t>
            </a:r>
            <a:r>
              <a:rPr lang="en-AU" dirty="0"/>
              <a:t> transformation.</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p:txBody>
          <a:bodyPr/>
          <a:lstStyle/>
          <a:p>
            <a:endParaRPr lang="en-AU" dirty="0"/>
          </a:p>
        </p:txBody>
      </p:sp>
      <p:sp>
        <p:nvSpPr>
          <p:cNvPr id="7" name="Text Placeholder 6">
            <a:extLst>
              <a:ext uri="{FF2B5EF4-FFF2-40B4-BE49-F238E27FC236}">
                <a16:creationId xmlns:a16="http://schemas.microsoft.com/office/drawing/2014/main" id="{209C7CB7-9F29-7EA7-1751-A81894784C4F}"/>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E40D0641-B325-F2D0-299C-83B1A5B9230E}"/>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A783BAA5-4674-943A-BFC7-014773798B8A}"/>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E7DF7B29-4FC2-F13C-F1DA-0503EE08B878}"/>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CC99C3A-EE24-B91F-22B7-B3CA08896DF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E040FEFA-5BE9-AFB6-DF6D-55BE67A1DE7D}"/>
              </a:ext>
            </a:extLst>
          </p:cNvPr>
          <p:cNvSpPr>
            <a:spLocks noGrp="1"/>
          </p:cNvSpPr>
          <p:nvPr>
            <p:ph type="pic" sz="quarter" idx="22"/>
          </p:nvPr>
        </p:nvSpPr>
        <p:spPr/>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dirty="0"/>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559207" cy="1185570"/>
          </a:xfrm>
        </p:spPr>
        <p:txBody>
          <a:bodyPr/>
          <a:lstStyle/>
          <a:p>
            <a:pPr algn="just"/>
            <a:r>
              <a:rPr lang="en-AU" dirty="0"/>
              <a:t>Due to the size of the training data, we also used a random forest algorithm with cross-validation. Advantages include better interpretability and   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372604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47255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was quite good at predicting a correct test result (recall 93%) but very poor at predicting an incorrect test result (recall 35%)</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We found that unexpected features are important in this model, suggesting we should revise which features to train on.</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the UMAP algorithm shows that disagreement can occur throughout the data space</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7AD6-3011-5893-70D2-233BBB91F19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651610"/>
            <a:ext cx="4044864" cy="1185570"/>
          </a:xfrm>
        </p:spPr>
        <p:txBody>
          <a:bodyPr/>
          <a:lstStyle/>
          <a:p>
            <a:endParaRPr lang="en-AU" dirty="0"/>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111121" y="3098470"/>
            <a:ext cx="4260603" cy="3195452"/>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4066122" y="3135630"/>
            <a:ext cx="4195947" cy="314696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063346" y="3429000"/>
            <a:ext cx="3943351" cy="2628900"/>
          </a:xfrm>
          <a:prstGeom prst="rect">
            <a:avLst/>
          </a:prstGeom>
        </p:spPr>
      </p:pic>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http://purl.org/dc/dcmitype/"/>
    <ds:schemaRef ds:uri="http://schemas.microsoft.com/office/2006/documentManagement/types"/>
    <ds:schemaRef ds:uri="http://schemas.microsoft.com/office/2006/metadata/properties"/>
    <ds:schemaRef ds:uri="http://purl.org/dc/elements/1.1/"/>
    <ds:schemaRef ds:uri="30989c6c-7074-4891-be78-27cd045be243"/>
    <ds:schemaRef ds:uri="http://www.w3.org/XML/1998/namespace"/>
    <ds:schemaRef ds:uri="http://purl.org/dc/terms/"/>
    <ds:schemaRef ds:uri="http://schemas.microsoft.com/office/infopath/2007/PartnerControls"/>
    <ds:schemaRef ds:uri="http://schemas.openxmlformats.org/package/2006/metadata/core-properties"/>
    <ds:schemaRef ds:uri="60ee20dc-9b3a-4e34-8940-281fdbd4adea"/>
    <ds:schemaRef ds:uri="85b3e068-14d7-4ebe-9176-3232802d73ff"/>
  </ds:schemaRefs>
</ds:datastoreItem>
</file>

<file path=docProps/app.xml><?xml version="1.0" encoding="utf-8"?>
<Properties xmlns="http://schemas.openxmlformats.org/officeDocument/2006/extended-properties" xmlns:vt="http://schemas.openxmlformats.org/officeDocument/2006/docPropsVTypes">
  <TotalTime>3034</TotalTime>
  <Words>759</Words>
  <Application>Microsoft Macintosh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57</cp:revision>
  <dcterms:created xsi:type="dcterms:W3CDTF">2022-05-11T01:55:24Z</dcterms:created>
  <dcterms:modified xsi:type="dcterms:W3CDTF">2023-08-10T03:51:03Z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